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7615cfb4614b44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41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5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49809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4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056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31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0218486-62C3-46A4-A76A-C2D2E1C49BC4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103E5BF-B9E0-46AA-A033-456C31E5DDF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847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BDB5-C493-40E0-B896-ED9BD1D75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 you bored in quarantine?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063F1-17DE-4AD7-8BBA-E5282C357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314548"/>
            <a:ext cx="7991053" cy="1207363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Student: </a:t>
            </a:r>
            <a:r>
              <a:rPr lang="en-US" dirty="0" err="1"/>
              <a:t>Plaian</a:t>
            </a:r>
            <a:r>
              <a:rPr lang="en-US" dirty="0"/>
              <a:t> Nicoleta</a:t>
            </a:r>
          </a:p>
          <a:p>
            <a:pPr algn="r"/>
            <a:r>
              <a:rPr lang="en-US" dirty="0"/>
              <a:t>Group: 1211EA</a:t>
            </a:r>
          </a:p>
          <a:p>
            <a:pPr algn="r"/>
            <a:r>
              <a:rPr lang="en-US" dirty="0"/>
              <a:t>Faculty of Engineering in Foreign Languages</a:t>
            </a:r>
          </a:p>
          <a:p>
            <a:pPr algn="r"/>
            <a:r>
              <a:rPr lang="en-US" dirty="0"/>
              <a:t>Coord teacher: sl. dr. 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Mitrea</a:t>
            </a:r>
            <a:r>
              <a:rPr lang="en-US" dirty="0"/>
              <a:t> Dan </a:t>
            </a:r>
            <a:r>
              <a:rPr lang="en-US" dirty="0" err="1"/>
              <a:t>Alexandru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4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computer, different, many&#10;&#10;Description automatically generated">
            <a:extLst>
              <a:ext uri="{FF2B5EF4-FFF2-40B4-BE49-F238E27FC236}">
                <a16:creationId xmlns:a16="http://schemas.microsoft.com/office/drawing/2014/main" id="{9123A54D-9347-47A1-B22E-DC6C6D880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4" b="41630"/>
          <a:stretch/>
        </p:blipFill>
        <p:spPr>
          <a:xfrm>
            <a:off x="1171574" y="1902092"/>
            <a:ext cx="10735945" cy="2290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66DDA3-FC24-48DB-9DE9-17C324BF53ED}"/>
              </a:ext>
            </a:extLst>
          </p:cNvPr>
          <p:cNvSpPr txBox="1"/>
          <p:nvPr/>
        </p:nvSpPr>
        <p:spPr>
          <a:xfrm>
            <a:off x="1828800" y="532660"/>
            <a:ext cx="5557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Vintage games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33CC1-B180-469D-B845-0C5AFED60F8D}"/>
              </a:ext>
            </a:extLst>
          </p:cNvPr>
          <p:cNvSpPr txBox="1"/>
          <p:nvPr/>
        </p:nvSpPr>
        <p:spPr>
          <a:xfrm>
            <a:off x="2615953" y="4792418"/>
            <a:ext cx="696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Who doesn’t like vintage games? They’re a total boredom killer.</a:t>
            </a:r>
          </a:p>
        </p:txBody>
      </p:sp>
    </p:spTree>
    <p:extLst>
      <p:ext uri="{BB962C8B-B14F-4D97-AF65-F5344CB8AC3E}">
        <p14:creationId xmlns:p14="http://schemas.microsoft.com/office/powerpoint/2010/main" val="121953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22512-075E-4513-80FF-31D9957AB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t="8148" r="25167" b="5926"/>
          <a:stretch/>
        </p:blipFill>
        <p:spPr>
          <a:xfrm>
            <a:off x="1584959" y="3668281"/>
            <a:ext cx="3110531" cy="30474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EBF402-796E-4C4D-B438-2B43C94CD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8" r="67750" b="5629"/>
          <a:stretch/>
        </p:blipFill>
        <p:spPr>
          <a:xfrm>
            <a:off x="5580368" y="3551598"/>
            <a:ext cx="2090433" cy="30573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6527E4-77A7-439C-9355-1BD3532FCB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r="59917" b="18038"/>
          <a:stretch/>
        </p:blipFill>
        <p:spPr>
          <a:xfrm>
            <a:off x="8642062" y="3597102"/>
            <a:ext cx="2940337" cy="296631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3922503-9C09-4C4D-AD2B-187F5A6DA6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r="75583" b="5629"/>
          <a:stretch/>
        </p:blipFill>
        <p:spPr>
          <a:xfrm>
            <a:off x="1981200" y="340086"/>
            <a:ext cx="1472562" cy="284963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3701D-9D7B-42F4-8E78-367031446C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9778" r="29250"/>
          <a:stretch/>
        </p:blipFill>
        <p:spPr>
          <a:xfrm>
            <a:off x="5002803" y="340086"/>
            <a:ext cx="2500040" cy="294492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A56EEE4-0D27-48E8-A032-DD26575F23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r="59833" b="18721"/>
          <a:stretch/>
        </p:blipFill>
        <p:spPr>
          <a:xfrm>
            <a:off x="8801089" y="340086"/>
            <a:ext cx="2947967" cy="29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computer, different, many&#10;&#10;Description automatically generated">
            <a:extLst>
              <a:ext uri="{FF2B5EF4-FFF2-40B4-BE49-F238E27FC236}">
                <a16:creationId xmlns:a16="http://schemas.microsoft.com/office/drawing/2014/main" id="{1D022F26-E76E-40FB-946B-63D4A303F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1" r="1408"/>
          <a:stretch/>
        </p:blipFill>
        <p:spPr>
          <a:xfrm>
            <a:off x="1364202" y="1345352"/>
            <a:ext cx="9712171" cy="2298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856DAF-5F1F-4F9C-9A66-A54CEC9017EB}"/>
              </a:ext>
            </a:extLst>
          </p:cNvPr>
          <p:cNvSpPr txBox="1"/>
          <p:nvPr/>
        </p:nvSpPr>
        <p:spPr>
          <a:xfrm>
            <a:off x="2201662" y="4172507"/>
            <a:ext cx="8540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posters of the movies are linked to pages where you can watch them online.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tiles are extracted from IMDB’s top rated movies of all time so you are guaranteed a good time, not just a boredom killer.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43B4F-3ADD-41A8-AD37-7D68A4976F33}"/>
              </a:ext>
            </a:extLst>
          </p:cNvPr>
          <p:cNvSpPr txBox="1"/>
          <p:nvPr/>
        </p:nvSpPr>
        <p:spPr>
          <a:xfrm>
            <a:off x="2068497" y="311798"/>
            <a:ext cx="5708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103201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computer, desk, table&#10;&#10;Description automatically generated">
            <a:extLst>
              <a:ext uri="{FF2B5EF4-FFF2-40B4-BE49-F238E27FC236}">
                <a16:creationId xmlns:a16="http://schemas.microsoft.com/office/drawing/2014/main" id="{370E63F1-0293-4E23-88F6-FA645C5B2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8"/>
          <a:stretch/>
        </p:blipFill>
        <p:spPr>
          <a:xfrm>
            <a:off x="2183907" y="1136342"/>
            <a:ext cx="8099394" cy="3783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574BF-752E-4D25-AF40-CB044282567C}"/>
              </a:ext>
            </a:extLst>
          </p:cNvPr>
          <p:cNvSpPr txBox="1"/>
          <p:nvPr/>
        </p:nvSpPr>
        <p:spPr>
          <a:xfrm>
            <a:off x="2911876" y="115409"/>
            <a:ext cx="7572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Music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6BEA1-622D-4583-893B-7CE2806806AE}"/>
              </a:ext>
            </a:extLst>
          </p:cNvPr>
          <p:cNvSpPr txBox="1"/>
          <p:nvPr/>
        </p:nvSpPr>
        <p:spPr>
          <a:xfrm>
            <a:off x="3116062" y="5166804"/>
            <a:ext cx="6258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small playlist guaranteed to kill boredom and they are just one click away. Instead of searching on the internet, you can listen to them directly on the web application.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pictures are the albums from where the songs have been selected in the order of the buttons.</a:t>
            </a:r>
          </a:p>
        </p:txBody>
      </p:sp>
    </p:spTree>
    <p:extLst>
      <p:ext uri="{BB962C8B-B14F-4D97-AF65-F5344CB8AC3E}">
        <p14:creationId xmlns:p14="http://schemas.microsoft.com/office/powerpoint/2010/main" val="81140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AC66-0431-479E-839E-9AE1ACD0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0FED-B1F9-4637-89DD-3EFCD0B9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Things that can be improved or added:</a:t>
            </a:r>
          </a:p>
          <a:p>
            <a:pPr lvl="1"/>
            <a:r>
              <a:rPr lang="en-US" sz="2400" dirty="0"/>
              <a:t>Game optimization (especially Flappy bird and Snake);</a:t>
            </a:r>
          </a:p>
          <a:p>
            <a:pPr lvl="1"/>
            <a:r>
              <a:rPr lang="en-US" sz="2400" dirty="0"/>
              <a:t>Add more hobbies and suggestions;</a:t>
            </a:r>
          </a:p>
          <a:p>
            <a:pPr lvl="1"/>
            <a:r>
              <a:rPr lang="en-US" sz="2400" dirty="0"/>
              <a:t>Include a quiz to help personalize what is best for the user amongst all suggestions on each category.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5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5955-1AD4-4665-B3E7-6245F23B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36ADD-49CE-4833-A2C3-7CE6AFE5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3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A2EB-8CFA-456B-BA0A-470DAAA1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C149B-E73E-4EB7-96DD-950C670F6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97476"/>
            <a:ext cx="10551111" cy="3941685"/>
          </a:xfrm>
        </p:spPr>
        <p:txBody>
          <a:bodyPr>
            <a:normAutofit/>
          </a:bodyPr>
          <a:lstStyle/>
          <a:p>
            <a:r>
              <a:rPr lang="en-US" sz="2800" dirty="0"/>
              <a:t>Programming </a:t>
            </a:r>
            <a:r>
              <a:rPr lang="en-US" sz="2800"/>
              <a:t>languages used</a:t>
            </a:r>
            <a:endParaRPr lang="en-US" sz="2800" dirty="0"/>
          </a:p>
          <a:p>
            <a:r>
              <a:rPr lang="en-US" sz="2800" dirty="0"/>
              <a:t>Similar applications</a:t>
            </a:r>
          </a:p>
          <a:p>
            <a:r>
              <a:rPr lang="en-US" sz="2800" dirty="0"/>
              <a:t>Other examples</a:t>
            </a:r>
          </a:p>
          <a:p>
            <a:r>
              <a:rPr lang="en-US" sz="2800" dirty="0"/>
              <a:t>Why is my application different?</a:t>
            </a:r>
          </a:p>
          <a:p>
            <a:r>
              <a:rPr lang="en-US" sz="2800" dirty="0"/>
              <a:t>Objectives</a:t>
            </a:r>
          </a:p>
          <a:p>
            <a:r>
              <a:rPr lang="en-US" sz="2800" dirty="0"/>
              <a:t>Presentation of the application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63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E2FF-6982-4144-A2B6-98E65C6B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3476-A9D4-49A5-ABC3-6A983EC8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58610"/>
            <a:ext cx="9601200" cy="3008790"/>
          </a:xfrm>
        </p:spPr>
        <p:txBody>
          <a:bodyPr>
            <a:normAutofit/>
          </a:bodyPr>
          <a:lstStyle/>
          <a:p>
            <a:r>
              <a:rPr lang="en-US" sz="2800" dirty="0"/>
              <a:t>HTML</a:t>
            </a:r>
          </a:p>
          <a:p>
            <a:r>
              <a:rPr lang="en-US" sz="2800" dirty="0"/>
              <a:t>CSS</a:t>
            </a:r>
          </a:p>
          <a:p>
            <a:r>
              <a:rPr lang="en-US" sz="2800" dirty="0"/>
              <a:t>JavaScript</a:t>
            </a:r>
          </a:p>
          <a:p>
            <a:r>
              <a:rPr lang="en-US" sz="2800" dirty="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02306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2444-94C6-4F63-8446-CC8CC806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81740"/>
            <a:ext cx="9601200" cy="1789960"/>
          </a:xfrm>
        </p:spPr>
        <p:txBody>
          <a:bodyPr/>
          <a:lstStyle/>
          <a:p>
            <a:r>
              <a:rPr lang="en-US" dirty="0"/>
              <a:t>Similar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C579-8C82-4CCC-BAB1-FEAD56B36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651248"/>
            <a:ext cx="4447786" cy="4616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What you can find on the internet, by searching “bored in quarantine” or related words, are mostly: </a:t>
            </a:r>
          </a:p>
          <a:p>
            <a:r>
              <a:rPr lang="en-US" dirty="0"/>
              <a:t>articles describing how people got over their own boredom </a:t>
            </a:r>
          </a:p>
          <a:p>
            <a:r>
              <a:rPr lang="en-US" dirty="0"/>
              <a:t>simply listed suggestions of what you can do.</a:t>
            </a:r>
          </a:p>
          <a:p>
            <a:r>
              <a:rPr lang="en-US" dirty="0"/>
              <a:t>Companies that try to sell their products using the quarantine argument</a:t>
            </a:r>
          </a:p>
          <a:p>
            <a:pPr marL="0" indent="0" algn="r">
              <a:buNone/>
            </a:pPr>
            <a:endParaRPr lang="en-US" sz="1300" dirty="0"/>
          </a:p>
          <a:p>
            <a:pPr marL="0" indent="0" algn="r">
              <a:buNone/>
            </a:pPr>
            <a:endParaRPr lang="en-US" sz="1300" dirty="0"/>
          </a:p>
          <a:p>
            <a:pPr marL="0" indent="0" algn="r">
              <a:buNone/>
            </a:pPr>
            <a:r>
              <a:rPr lang="en-US" sz="1300" dirty="0"/>
              <a:t>This is an example from the first result I got after searching the words “bored in quarantine” </a:t>
            </a:r>
            <a:r>
              <a:rPr lang="en-US" sz="1300" dirty="0">
                <a:sym typeface="Wingdings" panose="05000000000000000000" pitchFamily="2" charset="2"/>
              </a:rPr>
              <a:t></a:t>
            </a:r>
            <a:endParaRPr lang="en-US" sz="1300" dirty="0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A5FA24-1F5F-43BB-8501-30FEB7A66A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7821" r="29007" b="6211"/>
          <a:stretch/>
        </p:blipFill>
        <p:spPr>
          <a:xfrm>
            <a:off x="6096000" y="1764745"/>
            <a:ext cx="5842000" cy="4389392"/>
          </a:xfrm>
        </p:spPr>
      </p:pic>
    </p:spTree>
    <p:extLst>
      <p:ext uri="{BB962C8B-B14F-4D97-AF65-F5344CB8AC3E}">
        <p14:creationId xmlns:p14="http://schemas.microsoft.com/office/powerpoint/2010/main" val="32717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9D00-F1D4-48F5-855E-A0DD86EE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0968"/>
            <a:ext cx="9601200" cy="1740732"/>
          </a:xfrm>
        </p:spPr>
        <p:txBody>
          <a:bodyPr/>
          <a:lstStyle/>
          <a:p>
            <a:r>
              <a:rPr lang="en-US" dirty="0"/>
              <a:t>Other examples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640BF14-691E-4582-8E27-FFF399BD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0" t="15408" r="43583"/>
          <a:stretch/>
        </p:blipFill>
        <p:spPr>
          <a:xfrm>
            <a:off x="1371600" y="1668447"/>
            <a:ext cx="3291840" cy="475858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2918453-CFA6-40F8-B101-BB80A8AA8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t="22834" r="38602" b="28103"/>
          <a:stretch/>
        </p:blipFill>
        <p:spPr>
          <a:xfrm>
            <a:off x="5252719" y="3153792"/>
            <a:ext cx="6258560" cy="3210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DF6-07E8-4E0D-A653-2D202EA99814}"/>
              </a:ext>
            </a:extLst>
          </p:cNvPr>
          <p:cNvSpPr txBox="1"/>
          <p:nvPr/>
        </p:nvSpPr>
        <p:spPr>
          <a:xfrm>
            <a:off x="5140172" y="1784686"/>
            <a:ext cx="6507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 the left there we can see a website running a marketing campaign based on quarantine boredom and on the bottom an endless list of suggestions.</a:t>
            </a:r>
          </a:p>
        </p:txBody>
      </p:sp>
    </p:spTree>
    <p:extLst>
      <p:ext uri="{BB962C8B-B14F-4D97-AF65-F5344CB8AC3E}">
        <p14:creationId xmlns:p14="http://schemas.microsoft.com/office/powerpoint/2010/main" val="352005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52D0-6FCC-4774-8F10-CBAEF675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application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55BA-2A5B-4EBA-864B-D7ACF1CF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As we’ve seen, other websites include just suggestions or don’t really care about you at all and just try selling their product. </a:t>
            </a:r>
          </a:p>
          <a:p>
            <a:r>
              <a:rPr lang="en-US" sz="2400" dirty="0"/>
              <a:t>My application integrates suggestions with actual interaction with the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38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F60F-D792-4BB4-8F33-A352BB0B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515F-5D1C-42BC-973F-EF6095A1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“Are you bored in quarantine?” is a web application designed to stimulate your brain and lessen the boredom some people may experience during this period.</a:t>
            </a:r>
          </a:p>
          <a:p>
            <a:r>
              <a:rPr lang="en-US" sz="2800" dirty="0"/>
              <a:t>It contains 3 main parts related to 3 hobbies most people have: playing games, watching movies and listening to music.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3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8F8A-2183-4E2A-B552-C2E661A0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1147"/>
            <a:ext cx="9601200" cy="1485900"/>
          </a:xfrm>
        </p:spPr>
        <p:txBody>
          <a:bodyPr/>
          <a:lstStyle/>
          <a:p>
            <a:r>
              <a:rPr lang="en-US" dirty="0"/>
              <a:t>Presentation of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874-EF7A-4129-A74C-A5B5909A8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889567"/>
            <a:ext cx="4447786" cy="492712"/>
          </a:xfrm>
        </p:spPr>
        <p:txBody>
          <a:bodyPr/>
          <a:lstStyle/>
          <a:p>
            <a:r>
              <a:rPr lang="en-US" dirty="0"/>
              <a:t>Layout of the application:</a:t>
            </a:r>
          </a:p>
        </p:txBody>
      </p:sp>
      <p:pic>
        <p:nvPicPr>
          <p:cNvPr id="6" name="Content Placeholder 5" descr="A picture containing photo, computer, different, many&#10;&#10;Description automatically generated">
            <a:extLst>
              <a:ext uri="{FF2B5EF4-FFF2-40B4-BE49-F238E27FC236}">
                <a16:creationId xmlns:a16="http://schemas.microsoft.com/office/drawing/2014/main" id="{0603E92D-8A32-4FDE-9798-29363ACD5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"/>
          <a:stretch/>
        </p:blipFill>
        <p:spPr>
          <a:xfrm>
            <a:off x="1706881" y="1382279"/>
            <a:ext cx="9794239" cy="5221016"/>
          </a:xfrm>
        </p:spPr>
      </p:pic>
    </p:spTree>
    <p:extLst>
      <p:ext uri="{BB962C8B-B14F-4D97-AF65-F5344CB8AC3E}">
        <p14:creationId xmlns:p14="http://schemas.microsoft.com/office/powerpoint/2010/main" val="127636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computer, desk, table&#10;&#10;Description automatically generated">
            <a:extLst>
              <a:ext uri="{FF2B5EF4-FFF2-40B4-BE49-F238E27FC236}">
                <a16:creationId xmlns:a16="http://schemas.microsoft.com/office/drawing/2014/main" id="{EBB34645-D95F-4C0A-BEF0-C660E4F21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"/>
          <a:stretch/>
        </p:blipFill>
        <p:spPr>
          <a:xfrm>
            <a:off x="1218820" y="546265"/>
            <a:ext cx="10759820" cy="57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267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119</TotalTime>
  <Words>353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Franklin Gothic Book</vt:lpstr>
      <vt:lpstr>Wingdings</vt:lpstr>
      <vt:lpstr>Crop</vt:lpstr>
      <vt:lpstr>Are you bored in quarantine?</vt:lpstr>
      <vt:lpstr>Contents</vt:lpstr>
      <vt:lpstr>Programming languages used:</vt:lpstr>
      <vt:lpstr>Similar applications</vt:lpstr>
      <vt:lpstr>Other examples</vt:lpstr>
      <vt:lpstr>Why is my application different?</vt:lpstr>
      <vt:lpstr>Objectives</vt:lpstr>
      <vt:lpstr>Presentation of the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40733</dc:creator>
  <cp:lastModifiedBy> </cp:lastModifiedBy>
  <cp:revision>17</cp:revision>
  <dcterms:created xsi:type="dcterms:W3CDTF">2020-05-19T18:00:01Z</dcterms:created>
  <dcterms:modified xsi:type="dcterms:W3CDTF">2020-05-20T07:53:17Z</dcterms:modified>
</cp:coreProperties>
</file>